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83"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94607" autoAdjust="0"/>
  </p:normalViewPr>
  <p:slideViewPr>
    <p:cSldViewPr>
      <p:cViewPr varScale="1">
        <p:scale>
          <a:sx n="76" d="100"/>
          <a:sy n="76" d="100"/>
        </p:scale>
        <p:origin x="1670" y="58"/>
      </p:cViewPr>
      <p:guideLst>
        <p:guide orient="horz" pos="2160"/>
        <p:guide pos="2880"/>
      </p:guideLst>
    </p:cSldViewPr>
  </p:slideViewPr>
  <p:outlineViewPr>
    <p:cViewPr>
      <p:scale>
        <a:sx n="33" d="100"/>
        <a:sy n="33" d="100"/>
      </p:scale>
      <p:origin x="0" y="31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303FCC-938A-4BF0-8953-776F7FA4D765}" type="datetimeFigureOut">
              <a:rPr lang="en-US" smtClean="0"/>
              <a:t>10/10/2023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9043D2-1949-4D70-B544-69A6B5EC8EA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9043D2-1949-4D70-B544-69A6B5EC8EAB}"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B5000679-AC0B-4130-878C-143B7EB35306}" type="datetimeFigureOut">
              <a:rPr lang="en-US" smtClean="0"/>
              <a:t>10/10/2023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A97A014-2C20-4796-8768-4BEBB8ED6A02}"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000679-AC0B-4130-878C-143B7EB35306}"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000679-AC0B-4130-878C-143B7EB35306}"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000679-AC0B-4130-878C-143B7EB35306}"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000679-AC0B-4130-878C-143B7EB35306}"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7A014-2C20-4796-8768-4BEBB8ED6A02}"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5000679-AC0B-4130-878C-143B7EB35306}"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5000679-AC0B-4130-878C-143B7EB35306}" type="datetimeFigureOut">
              <a:rPr lang="en-US" smtClean="0"/>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B5000679-AC0B-4130-878C-143B7EB35306}" type="datetimeFigureOut">
              <a:rPr lang="en-US" smtClean="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B5000679-AC0B-4130-878C-143B7EB35306}" type="datetimeFigureOut">
              <a:rPr lang="en-US" smtClean="0"/>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97A014-2C20-4796-8768-4BEBB8ED6A02}"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5000679-AC0B-4130-878C-143B7EB35306}"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7A014-2C20-4796-8768-4BEBB8ED6A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B5000679-AC0B-4130-878C-143B7EB35306}"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7A014-2C20-4796-8768-4BEBB8ED6A02}"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5000679-AC0B-4130-878C-143B7EB35306}" type="datetimeFigureOut">
              <a:rPr lang="en-US" smtClean="0"/>
              <a:t>10/10/2023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A97A014-2C20-4796-8768-4BEBB8ED6A02}"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971800"/>
            <a:ext cx="7406640" cy="1472184"/>
          </a:xfrm>
        </p:spPr>
        <p:txBody>
          <a:bodyPr>
            <a:noAutofit/>
          </a:bodyPr>
          <a:lstStyle/>
          <a:p>
            <a:pPr algn="ctr"/>
            <a:r>
              <a:rPr lang="en-US" sz="5400" dirty="0"/>
              <a:t>BLOCKCHAIN-BASED SECURED VOTING SMART CONTRACT</a:t>
            </a:r>
          </a:p>
        </p:txBody>
      </p:sp>
      <p:sp>
        <p:nvSpPr>
          <p:cNvPr id="3" name="Subtitle 2"/>
          <p:cNvSpPr>
            <a:spLocks noGrp="1"/>
          </p:cNvSpPr>
          <p:nvPr>
            <p:ph type="subTitle" idx="1"/>
          </p:nvPr>
        </p:nvSpPr>
        <p:spPr>
          <a:xfrm>
            <a:off x="6477000" y="4680195"/>
            <a:ext cx="2438400" cy="1976126"/>
          </a:xfrm>
        </p:spPr>
        <p:txBody>
          <a:bodyPr/>
          <a:lstStyle/>
          <a:p>
            <a:r>
              <a:rPr lang="en-US" sz="2400" dirty="0"/>
              <a:t>TEAM MEMBERS</a:t>
            </a:r>
          </a:p>
          <a:p>
            <a:r>
              <a:rPr lang="en-US" sz="1400" dirty="0"/>
              <a:t>NAAFIAH FATHIMA</a:t>
            </a:r>
          </a:p>
          <a:p>
            <a:r>
              <a:rPr lang="en-US" sz="1400" dirty="0"/>
              <a:t>MADHI  VATHANI N</a:t>
            </a:r>
          </a:p>
          <a:p>
            <a:r>
              <a:rPr lang="en-US" sz="1400" dirty="0"/>
              <a:t>SUBATHRA J</a:t>
            </a:r>
          </a:p>
          <a:p>
            <a:r>
              <a:rPr lang="en-US" sz="1400" dirty="0"/>
              <a:t>POOJA V</a:t>
            </a:r>
          </a:p>
          <a:p>
            <a:r>
              <a:rPr lang="en-US" sz="1400" dirty="0"/>
              <a:t>UDAYARAVINA 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6).png"/>
          <p:cNvPicPr>
            <a:picLocks noGrp="1" noChangeAspect="1"/>
          </p:cNvPicPr>
          <p:nvPr>
            <p:ph idx="1"/>
          </p:nvPr>
        </p:nvPicPr>
        <p:blipFill>
          <a:blip r:embed="rId2"/>
          <a:stretch>
            <a:fillRect/>
          </a:stretch>
        </p:blipFill>
        <p:spPr>
          <a:xfrm>
            <a:off x="0" y="-15833"/>
            <a:ext cx="9302338" cy="7026233"/>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7).png"/>
          <p:cNvPicPr>
            <a:picLocks noGrp="1" noChangeAspect="1"/>
          </p:cNvPicPr>
          <p:nvPr>
            <p:ph idx="1"/>
          </p:nvPr>
        </p:nvPicPr>
        <p:blipFill>
          <a:blip r:embed="rId2"/>
          <a:stretch>
            <a:fillRect/>
          </a:stretch>
        </p:blipFill>
        <p:spPr>
          <a:xfrm>
            <a:off x="-80969" y="0"/>
            <a:ext cx="9455277" cy="68580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8).png"/>
          <p:cNvPicPr>
            <a:picLocks noGrp="1" noChangeAspect="1"/>
          </p:cNvPicPr>
          <p:nvPr>
            <p:ph idx="1"/>
          </p:nvPr>
        </p:nvPicPr>
        <p:blipFill>
          <a:blip r:embed="rId2"/>
          <a:stretch>
            <a:fillRect/>
          </a:stretch>
        </p:blipFill>
        <p:spPr>
          <a:xfrm>
            <a:off x="0" y="-80968"/>
            <a:ext cx="9275348" cy="693896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9).png"/>
          <p:cNvPicPr>
            <a:picLocks noGrp="1" noChangeAspect="1"/>
          </p:cNvPicPr>
          <p:nvPr>
            <p:ph idx="1"/>
          </p:nvPr>
        </p:nvPicPr>
        <p:blipFill>
          <a:blip r:embed="rId2"/>
          <a:stretch>
            <a:fillRect/>
          </a:stretch>
        </p:blipFill>
        <p:spPr>
          <a:xfrm>
            <a:off x="-62975" y="0"/>
            <a:ext cx="9275348" cy="68580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0).png"/>
          <p:cNvPicPr>
            <a:picLocks noGrp="1" noChangeAspect="1"/>
          </p:cNvPicPr>
          <p:nvPr>
            <p:ph idx="1"/>
          </p:nvPr>
        </p:nvPicPr>
        <p:blipFill>
          <a:blip r:embed="rId2"/>
          <a:stretch>
            <a:fillRect/>
          </a:stretch>
        </p:blipFill>
        <p:spPr>
          <a:xfrm>
            <a:off x="0" y="0"/>
            <a:ext cx="9230366" cy="68580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1).png"/>
          <p:cNvPicPr>
            <a:picLocks noGrp="1" noChangeAspect="1"/>
          </p:cNvPicPr>
          <p:nvPr>
            <p:ph idx="1"/>
          </p:nvPr>
        </p:nvPicPr>
        <p:blipFill>
          <a:blip r:embed="rId2"/>
          <a:stretch>
            <a:fillRect/>
          </a:stretch>
        </p:blipFill>
        <p:spPr>
          <a:xfrm>
            <a:off x="-428436" y="-165084"/>
            <a:ext cx="9572436" cy="718816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2).png"/>
          <p:cNvPicPr>
            <a:picLocks noGrp="1" noChangeAspect="1"/>
          </p:cNvPicPr>
          <p:nvPr>
            <p:ph idx="1"/>
          </p:nvPr>
        </p:nvPicPr>
        <p:blipFill>
          <a:blip r:embed="rId2"/>
          <a:stretch>
            <a:fillRect/>
          </a:stretch>
        </p:blipFill>
        <p:spPr>
          <a:xfrm>
            <a:off x="-215915" y="0"/>
            <a:ext cx="9455277" cy="68580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3).png"/>
          <p:cNvPicPr>
            <a:picLocks noGrp="1" noChangeAspect="1"/>
          </p:cNvPicPr>
          <p:nvPr>
            <p:ph idx="1"/>
          </p:nvPr>
        </p:nvPicPr>
        <p:blipFill>
          <a:blip r:embed="rId2"/>
          <a:stretch>
            <a:fillRect/>
          </a:stretch>
        </p:blipFill>
        <p:spPr>
          <a:xfrm>
            <a:off x="-89965" y="0"/>
            <a:ext cx="9374310" cy="68580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4).png"/>
          <p:cNvPicPr>
            <a:picLocks noGrp="1" noChangeAspect="1"/>
          </p:cNvPicPr>
          <p:nvPr>
            <p:ph idx="1"/>
          </p:nvPr>
        </p:nvPicPr>
        <p:blipFill>
          <a:blip r:embed="rId2"/>
          <a:stretch>
            <a:fillRect/>
          </a:stretch>
        </p:blipFill>
        <p:spPr>
          <a:xfrm>
            <a:off x="0" y="0"/>
            <a:ext cx="9338323" cy="68580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5).png"/>
          <p:cNvPicPr>
            <a:picLocks noGrp="1" noChangeAspect="1"/>
          </p:cNvPicPr>
          <p:nvPr>
            <p:ph idx="1"/>
          </p:nvPr>
        </p:nvPicPr>
        <p:blipFill>
          <a:blip r:embed="rId2"/>
          <a:stretch>
            <a:fillRect/>
          </a:stretch>
        </p:blipFill>
        <p:spPr>
          <a:xfrm>
            <a:off x="-71973" y="-80967"/>
            <a:ext cx="9320331" cy="6938968"/>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ABSTRACT</a:t>
            </a:r>
          </a:p>
        </p:txBody>
      </p:sp>
      <p:sp>
        <p:nvSpPr>
          <p:cNvPr id="3" name="Content Placeholder 2"/>
          <p:cNvSpPr>
            <a:spLocks noGrp="1"/>
          </p:cNvSpPr>
          <p:nvPr>
            <p:ph idx="1"/>
          </p:nvPr>
        </p:nvSpPr>
        <p:spPr/>
        <p:txBody>
          <a:bodyPr>
            <a:normAutofit/>
          </a:bodyPr>
          <a:lstStyle/>
          <a:p>
            <a:pPr marL="82296" indent="0">
              <a:buNone/>
            </a:pPr>
            <a:r>
              <a:rPr lang="en-US" sz="2400" dirty="0"/>
              <a:t>In an era of advancing digital technology and increasing demands for transparency and security in the voting process, the emergence of a Voting </a:t>
            </a:r>
            <a:r>
              <a:rPr lang="en-US" sz="2400" dirty="0" err="1"/>
              <a:t>DApp</a:t>
            </a:r>
            <a:r>
              <a:rPr lang="en-US" sz="2400" dirty="0"/>
              <a:t> (Decentralized Application marks a significant evolution in the way elections and decision-making events are conducted. This innovative </a:t>
            </a:r>
            <a:r>
              <a:rPr lang="en-US" sz="2400" dirty="0" err="1"/>
              <a:t>blockchain</a:t>
            </a:r>
            <a:r>
              <a:rPr lang="en-US" sz="2400" dirty="0"/>
              <a:t>-based solution revolutionizes the traditional voting system by leveraging the power of decentralization, immutability, and cryptographic security. The Voting </a:t>
            </a:r>
            <a:r>
              <a:rPr lang="en-US" sz="2400" dirty="0" err="1"/>
              <a:t>DApp</a:t>
            </a:r>
            <a:r>
              <a:rPr lang="en-US" sz="2400" dirty="0"/>
              <a:t> empowers individuals to cast their votes from the comfort of their own devices.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6).png"/>
          <p:cNvPicPr>
            <a:picLocks noGrp="1" noChangeAspect="1"/>
          </p:cNvPicPr>
          <p:nvPr>
            <p:ph idx="1"/>
          </p:nvPr>
        </p:nvPicPr>
        <p:blipFill>
          <a:blip r:embed="rId2"/>
          <a:stretch>
            <a:fillRect/>
          </a:stretch>
        </p:blipFill>
        <p:spPr>
          <a:xfrm>
            <a:off x="-125950" y="0"/>
            <a:ext cx="9356316" cy="68580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7).png"/>
          <p:cNvPicPr>
            <a:picLocks noGrp="1" noChangeAspect="1"/>
          </p:cNvPicPr>
          <p:nvPr>
            <p:ph idx="1"/>
          </p:nvPr>
        </p:nvPicPr>
        <p:blipFill>
          <a:blip r:embed="rId2"/>
          <a:stretch>
            <a:fillRect/>
          </a:stretch>
        </p:blipFill>
        <p:spPr>
          <a:xfrm>
            <a:off x="-89965" y="0"/>
            <a:ext cx="9392303" cy="68580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8).png"/>
          <p:cNvPicPr>
            <a:picLocks noGrp="1" noChangeAspect="1"/>
          </p:cNvPicPr>
          <p:nvPr>
            <p:ph idx="1"/>
          </p:nvPr>
        </p:nvPicPr>
        <p:blipFill>
          <a:blip r:embed="rId2"/>
          <a:stretch>
            <a:fillRect/>
          </a:stretch>
        </p:blipFill>
        <p:spPr>
          <a:xfrm>
            <a:off x="0" y="-73052"/>
            <a:ext cx="9374309" cy="693105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89).png"/>
          <p:cNvPicPr>
            <a:picLocks noGrp="1" noChangeAspect="1"/>
          </p:cNvPicPr>
          <p:nvPr>
            <p:ph idx="1"/>
          </p:nvPr>
        </p:nvPicPr>
        <p:blipFill>
          <a:blip r:embed="rId2"/>
          <a:stretch>
            <a:fillRect/>
          </a:stretch>
        </p:blipFill>
        <p:spPr>
          <a:xfrm>
            <a:off x="0" y="0"/>
            <a:ext cx="9221370" cy="68580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90).png"/>
          <p:cNvPicPr>
            <a:picLocks noGrp="1" noChangeAspect="1"/>
          </p:cNvPicPr>
          <p:nvPr>
            <p:ph idx="1"/>
          </p:nvPr>
        </p:nvPicPr>
        <p:blipFill>
          <a:blip r:embed="rId2"/>
          <a:stretch>
            <a:fillRect/>
          </a:stretch>
        </p:blipFill>
        <p:spPr>
          <a:xfrm>
            <a:off x="0" y="0"/>
            <a:ext cx="9347320" cy="68580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91).png"/>
          <p:cNvPicPr>
            <a:picLocks noGrp="1" noChangeAspect="1"/>
          </p:cNvPicPr>
          <p:nvPr>
            <p:ph idx="1"/>
          </p:nvPr>
        </p:nvPicPr>
        <p:blipFill>
          <a:blip r:embed="rId2"/>
          <a:stretch>
            <a:fillRect/>
          </a:stretch>
        </p:blipFill>
        <p:spPr>
          <a:xfrm>
            <a:off x="0" y="0"/>
            <a:ext cx="9347320" cy="68580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CONCLUSION</a:t>
            </a:r>
          </a:p>
        </p:txBody>
      </p:sp>
      <p:sp>
        <p:nvSpPr>
          <p:cNvPr id="3" name="Content Placeholder 2"/>
          <p:cNvSpPr>
            <a:spLocks noGrp="1"/>
          </p:cNvSpPr>
          <p:nvPr>
            <p:ph idx="1"/>
          </p:nvPr>
        </p:nvSpPr>
        <p:spPr/>
        <p:txBody>
          <a:bodyPr>
            <a:normAutofit/>
          </a:bodyPr>
          <a:lstStyle/>
          <a:p>
            <a:r>
              <a:rPr lang="en-US" sz="2400" dirty="0"/>
              <a:t>Developing a voting decentralized application (</a:t>
            </a:r>
            <a:r>
              <a:rPr lang="en-US" sz="2400" dirty="0" err="1"/>
              <a:t>DApp</a:t>
            </a:r>
            <a:r>
              <a:rPr lang="en-US" sz="2400" dirty="0"/>
              <a:t>) represents a significant step towards enhancing the democratic process in a secure, transparent, and accessible manner. By harnessing the potential of </a:t>
            </a:r>
            <a:r>
              <a:rPr lang="en-US" sz="2400" dirty="0" err="1"/>
              <a:t>blockchain</a:t>
            </a:r>
            <a:r>
              <a:rPr lang="en-US" sz="2400" dirty="0"/>
              <a:t> technology, our proposed </a:t>
            </a:r>
            <a:r>
              <a:rPr lang="en-US" sz="2400" dirty="0" err="1"/>
              <a:t>DApp</a:t>
            </a:r>
            <a:r>
              <a:rPr lang="en-US" sz="2400" dirty="0"/>
              <a:t> offers a user-friendly platform for individuals to exercise their voting rights with confidence.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STATEMENT</a:t>
            </a:r>
          </a:p>
        </p:txBody>
      </p:sp>
      <p:sp>
        <p:nvSpPr>
          <p:cNvPr id="3" name="Content Placeholder 2"/>
          <p:cNvSpPr>
            <a:spLocks noGrp="1"/>
          </p:cNvSpPr>
          <p:nvPr>
            <p:ph idx="1"/>
          </p:nvPr>
        </p:nvSpPr>
        <p:spPr/>
        <p:txBody>
          <a:bodyPr>
            <a:normAutofit/>
          </a:bodyPr>
          <a:lstStyle/>
          <a:p>
            <a:pPr>
              <a:buNone/>
            </a:pPr>
            <a:r>
              <a:rPr lang="en-US" sz="2400" dirty="0"/>
              <a:t>    In traditional voting systems, there exist numerous challenges that undermine the integrity and accessibility of democratic processes. Issues such as voter fraud, ballot manipulation, and limited accessibility for remote or physically challenged individuals have persistently plagued the conventional voting methods. Moreover, the centralized nature of these systems raises concerns about data security, transparency, and the potential for interference.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PROPOSED SOLUTION</a:t>
            </a:r>
          </a:p>
        </p:txBody>
      </p:sp>
      <p:sp>
        <p:nvSpPr>
          <p:cNvPr id="3" name="Content Placeholder 2"/>
          <p:cNvSpPr>
            <a:spLocks noGrp="1"/>
          </p:cNvSpPr>
          <p:nvPr>
            <p:ph idx="1"/>
          </p:nvPr>
        </p:nvSpPr>
        <p:spPr/>
        <p:txBody>
          <a:bodyPr>
            <a:normAutofit/>
          </a:bodyPr>
          <a:lstStyle/>
          <a:p>
            <a:r>
              <a:rPr lang="en-US" sz="2400" dirty="0"/>
              <a:t>Our voting </a:t>
            </a:r>
            <a:r>
              <a:rPr lang="en-US" sz="2400" dirty="0" err="1"/>
              <a:t>DApp</a:t>
            </a:r>
            <a:r>
              <a:rPr lang="en-US" sz="2400" dirty="0"/>
              <a:t> empowers individuals to participate in transparent and secure digital elections. Leveraging </a:t>
            </a:r>
            <a:r>
              <a:rPr lang="en-US" sz="2400" dirty="0" err="1"/>
              <a:t>blockchain</a:t>
            </a:r>
            <a:r>
              <a:rPr lang="en-US" sz="2400" dirty="0"/>
              <a:t> technology, our platform ensures the integrity of every vote, guaranteeing tamper-proof records and anonymous voting. Through a user-friendly interface, voters can easily cast their ballots, and our governance mechanism ensures fair and decentralized decision-making. We're committed to enhancing democracy, fostering trust, and enabling wider civic engagement through our innovative voting </a:t>
            </a:r>
            <a:r>
              <a:rPr lang="en-US" sz="2400" dirty="0" err="1"/>
              <a:t>DApp</a:t>
            </a:r>
            <a:r>
              <a:rPr lang="en-US" sz="24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t>Remix serves as a vital tool. This web-based Integrated Development Environment (IDE), designed for Solidity, facilitates the creation and testing of smart contracts that govern the </a:t>
            </a:r>
            <a:r>
              <a:rPr lang="en-US" sz="2000" dirty="0" err="1"/>
              <a:t>DApp's</a:t>
            </a:r>
            <a:r>
              <a:rPr lang="en-US" sz="2000" dirty="0"/>
              <a:t> voting process.</a:t>
            </a:r>
          </a:p>
          <a:p>
            <a:endParaRPr lang="en-US" sz="2000" dirty="0"/>
          </a:p>
          <a:p>
            <a:r>
              <a:rPr lang="en-US" sz="2000" dirty="0" err="1"/>
              <a:t>MetaMask</a:t>
            </a:r>
            <a:r>
              <a:rPr lang="en-US" sz="2000" dirty="0"/>
              <a:t> into your voting </a:t>
            </a:r>
            <a:r>
              <a:rPr lang="en-US" sz="2000" dirty="0" err="1"/>
              <a:t>DApp</a:t>
            </a:r>
            <a:r>
              <a:rPr lang="en-US" sz="2000" dirty="0"/>
              <a:t> is a fundamental step to facilitate user interactions with the </a:t>
            </a:r>
            <a:r>
              <a:rPr lang="en-US" sz="2000" dirty="0" err="1"/>
              <a:t>Ethereum</a:t>
            </a:r>
            <a:r>
              <a:rPr lang="en-US" sz="2000" dirty="0"/>
              <a:t> </a:t>
            </a:r>
            <a:r>
              <a:rPr lang="en-US" sz="2000" dirty="0" err="1"/>
              <a:t>blockchain</a:t>
            </a:r>
            <a:r>
              <a:rPr lang="en-US" sz="2000" dirty="0"/>
              <a:t>. By guiding users to set up and install the </a:t>
            </a:r>
            <a:r>
              <a:rPr lang="en-US" sz="2000" dirty="0" err="1"/>
              <a:t>MetaMask</a:t>
            </a:r>
            <a:r>
              <a:rPr lang="en-US" sz="2000" dirty="0"/>
              <a:t> browser extension, you enable them to create or import </a:t>
            </a:r>
            <a:r>
              <a:rPr lang="en-US" sz="2000" dirty="0" err="1"/>
              <a:t>Ethereum</a:t>
            </a:r>
            <a:r>
              <a:rPr lang="en-US" sz="2000" dirty="0"/>
              <a:t> wallets seamlessly. Utilizing JavaScript libraries like Web3.js or Ethers.js, your </a:t>
            </a:r>
            <a:r>
              <a:rPr lang="en-US" sz="2000" dirty="0" err="1"/>
              <a:t>DApp</a:t>
            </a:r>
            <a:r>
              <a:rPr lang="en-US" sz="2000" dirty="0"/>
              <a:t> can connect to </a:t>
            </a:r>
            <a:r>
              <a:rPr lang="en-US" sz="2000" dirty="0" err="1"/>
              <a:t>MetaMask</a:t>
            </a:r>
            <a:r>
              <a:rPr lang="en-US" sz="2000" dirty="0"/>
              <a:t>, providing functionalities to send transactions and interact with smart contracts.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057400"/>
            <a:ext cx="7924800" cy="1371600"/>
          </a:xfrm>
        </p:spPr>
        <p:txBody>
          <a:bodyPr>
            <a:normAutofit fontScale="90000"/>
          </a:bodyPr>
          <a:lstStyle/>
          <a:p>
            <a:r>
              <a:rPr lang="en-US" sz="5400" dirty="0"/>
              <a:t>       OUTPUT SNAPSHOTS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3).png"/>
          <p:cNvPicPr>
            <a:picLocks noGrp="1" noChangeAspect="1"/>
          </p:cNvPicPr>
          <p:nvPr>
            <p:ph idx="1"/>
          </p:nvPr>
        </p:nvPicPr>
        <p:blipFill>
          <a:blip r:embed="rId2"/>
          <a:stretch>
            <a:fillRect/>
          </a:stretch>
        </p:blipFill>
        <p:spPr>
          <a:xfrm>
            <a:off x="-179724" y="-1547391"/>
            <a:ext cx="9446076" cy="9221369"/>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4).png"/>
          <p:cNvPicPr>
            <a:picLocks noGrp="1" noChangeAspect="1"/>
          </p:cNvPicPr>
          <p:nvPr>
            <p:ph idx="1"/>
          </p:nvPr>
        </p:nvPicPr>
        <p:blipFill>
          <a:blip r:embed="rId2"/>
          <a:stretch>
            <a:fillRect/>
          </a:stretch>
        </p:blipFill>
        <p:spPr>
          <a:xfrm>
            <a:off x="0" y="-818678"/>
            <a:ext cx="9144000" cy="8321724"/>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75).png"/>
          <p:cNvPicPr>
            <a:picLocks noGrp="1" noChangeAspect="1"/>
          </p:cNvPicPr>
          <p:nvPr>
            <p:ph idx="1"/>
          </p:nvPr>
        </p:nvPicPr>
        <p:blipFill>
          <a:blip r:embed="rId2"/>
          <a:stretch>
            <a:fillRect/>
          </a:stretch>
        </p:blipFill>
        <p:spPr>
          <a:xfrm>
            <a:off x="0" y="-179929"/>
            <a:ext cx="9230366" cy="7037929"/>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69</TotalTime>
  <Words>411</Words>
  <Application>Microsoft Office PowerPoint</Application>
  <PresentationFormat>On-screen Show (4:3)</PresentationFormat>
  <Paragraphs>20</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Gill Sans MT</vt:lpstr>
      <vt:lpstr>Verdana</vt:lpstr>
      <vt:lpstr>Wingdings 2</vt:lpstr>
      <vt:lpstr>Solstice</vt:lpstr>
      <vt:lpstr>BLOCKCHAIN-BASED SECURED VOTING SMART CONTRACT</vt:lpstr>
      <vt:lpstr>ABSTRACT</vt:lpstr>
      <vt:lpstr>PROBLEM STATEMENT</vt:lpstr>
      <vt:lpstr>PROPOSED SOLUTION</vt:lpstr>
      <vt:lpstr>PowerPoint Presentation</vt:lpstr>
      <vt:lpstr>       OUTPUT 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VOTING DAPP</dc:title>
  <dc:creator>pooja</dc:creator>
  <cp:lastModifiedBy>Subathra Jayaraj</cp:lastModifiedBy>
  <cp:revision>9</cp:revision>
  <dcterms:created xsi:type="dcterms:W3CDTF">2023-10-09T15:05:49Z</dcterms:created>
  <dcterms:modified xsi:type="dcterms:W3CDTF">2023-10-10T03:37:32Z</dcterms:modified>
</cp:coreProperties>
</file>